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57" r:id="rId6"/>
    <p:sldId id="262" r:id="rId7"/>
    <p:sldId id="25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D7AE90-1AA1-4090-942D-6617D9BB6031}" v="5" dt="2020-04-25T18:29:46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753C-57FE-4184-819F-53AE07F02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B8FA6-9106-41A0-AC04-1DFA7D3AD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D0CC4-F189-4C62-9708-A2D147A1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89142-D23A-4FC4-9125-0BCDCAB6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6FEDE-00F8-462E-B869-5093BB00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4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3903-B785-465B-8CD6-D5A111E9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6AC1A-1658-409B-85A5-DACFF8C62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0422A-A467-457B-A037-B31092BE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51B34-5474-428F-8A0C-E465D25C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5FF0C-BBE0-4094-B408-F51DA7F6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37278-1274-4380-BDAF-1DB1485F8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66DDD-A00B-490D-9015-7DE9A1E03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90C66-3B22-4C28-8477-FFED9F73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B2FED-4BFD-4336-AB28-F828E62C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FFC4A-F835-49BB-874E-5B06CE1D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0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A2FB-2D61-4A99-BEA3-B772C274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FEF8D-277D-486D-B905-E695E110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56742-8CF6-40A7-BDC9-0CF4F1E4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7011D-4CFB-4516-BED5-D7856D6B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3AD5A-6F2B-4798-A805-4119AC03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2D90-87EE-4A9B-A2E0-DF479657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5E50-311B-419A-B710-4C76A6017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ACEE5-BDBD-4032-88F8-F5EAA8C0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474AC-7DDB-4EA0-AB9F-15C2FD97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ADEE-37D2-4BDB-8E43-6BB0CEE1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022D-96F5-431B-AEA6-78DFA815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2FDB-36D1-43E3-B257-7B1A29872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847F-F39E-4710-9D77-20520738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52115-0527-4EF6-AFE9-E0681AC1A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650B7-032B-4755-8AD3-F4563041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BAF5-8CDC-46B0-9F74-5CB22A31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9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B645-3183-4D91-B5A9-E177CBF9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0F7DE-B207-4E93-8D55-0C613D3E7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64AEA-62C8-47CE-848B-69D81C576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67A3E-72C8-469A-B9E7-C5A0F8FB7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6FAC4-1DD5-4C7F-B2B1-8604602D4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823BD-344E-413B-A31C-B3B97CE49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74CA8-332D-4278-8CA4-B3486105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F9CFE7-A0AD-497F-B272-2C57EB4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1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BD3A-516F-4CAB-83BD-38766D1A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B06D6-13EF-4647-8F24-5C5A4E08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DD545-647E-45F0-88F4-37AF2627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87B5A-2BD9-4B14-B4D6-CEC8C8729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77C9B-982C-41DA-983D-D421013D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160DB-001E-4150-9D88-3A122524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AE825-4DA9-48A0-BE93-42BF1A50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3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7BCC-CE3F-4EBB-9D27-19943E32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6D1C-DF39-410E-8A99-30C62DAD8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B395A-1DBC-46E7-A729-4A9B7C3EF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F8086-2371-4B9F-9200-E3BC3D1F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07BA1-6EA4-4D56-A16D-4540269F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273BB-CAF3-4C8C-A6F6-206B1D7F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C04B-D8FA-4099-ACE7-8F205B31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EE88F-9463-4F6A-9A17-A560A35A0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72F69-DD75-42B6-A16F-87CE8441A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F81BE-E643-430F-A2D1-22CD8A7E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96300-07D9-4941-8473-8FA64DF5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BDE10-4DF8-4E84-8F31-17D9F89D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4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7EB186-1089-4567-8E72-D2042A3B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87B25-B73A-43F4-957F-A94AE2A8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C2FAF-EA93-4EB6-97D7-414B72C81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57876-6446-4412-86B2-7655795390A5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60245-8763-4BE3-95CF-879DAB3E5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DDC37-9C82-43D0-BE29-F6D3C9AA9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FDBF3-2799-49F0-8AA2-9E0BFB48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84B5E-288E-4BF1-BEB5-125F72306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8" t="27681" r="6844" b="10042"/>
          <a:stretch/>
        </p:blipFill>
        <p:spPr>
          <a:xfrm>
            <a:off x="1507758" y="822205"/>
            <a:ext cx="8647044" cy="42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5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EE1D2-3029-4B39-8C38-AE1FFC1B2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5" t="33353" r="7395" b="5798"/>
          <a:stretch/>
        </p:blipFill>
        <p:spPr>
          <a:xfrm>
            <a:off x="838199" y="964276"/>
            <a:ext cx="9047019" cy="41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3DB4F-2376-4B07-A804-46DEA0241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6" t="34182" r="7010" b="8687"/>
          <a:stretch/>
        </p:blipFill>
        <p:spPr>
          <a:xfrm>
            <a:off x="1230284" y="942108"/>
            <a:ext cx="8678487" cy="39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0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128A2F-91CE-4329-96C4-6303C1EA2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" t="28889" r="11347" b="10404"/>
          <a:stretch/>
        </p:blipFill>
        <p:spPr>
          <a:xfrm>
            <a:off x="1004455" y="789709"/>
            <a:ext cx="8354291" cy="41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A6F534-0478-4D14-9E8F-098130137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3" t="26211" r="29283" b="5698"/>
          <a:stretch/>
        </p:blipFill>
        <p:spPr>
          <a:xfrm>
            <a:off x="1649896" y="844826"/>
            <a:ext cx="6748670" cy="47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D6154-AA7F-41F9-95A1-7F7E1E7B3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2" t="28344" r="21656" b="9937"/>
          <a:stretch/>
        </p:blipFill>
        <p:spPr>
          <a:xfrm>
            <a:off x="1570008" y="649856"/>
            <a:ext cx="7412966" cy="42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2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31BA7-06CB-4289-841F-A69E86524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44" r="25506" b="25657"/>
          <a:stretch/>
        </p:blipFill>
        <p:spPr>
          <a:xfrm>
            <a:off x="754673" y="907143"/>
            <a:ext cx="8011956" cy="42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3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03723-C787-4ABF-9220-001570E6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7" r="3822" b="5996"/>
          <a:stretch/>
        </p:blipFill>
        <p:spPr>
          <a:xfrm>
            <a:off x="952500" y="845389"/>
            <a:ext cx="9893779" cy="56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472F06-DAF9-423F-B373-3E99E509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1" r="4326" b="3816"/>
          <a:stretch/>
        </p:blipFill>
        <p:spPr>
          <a:xfrm>
            <a:off x="1038764" y="609601"/>
            <a:ext cx="9842021" cy="57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7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Panarat Duke</dc:creator>
  <cp:lastModifiedBy>Panarat Duke</cp:lastModifiedBy>
  <cp:revision>4</cp:revision>
  <dcterms:created xsi:type="dcterms:W3CDTF">2020-04-25T17:21:42Z</dcterms:created>
  <dcterms:modified xsi:type="dcterms:W3CDTF">2020-04-25T18:31:07Z</dcterms:modified>
</cp:coreProperties>
</file>